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D212C-4D3A-B64E-8F1D-1EA8BFFFF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DDF45E-7719-8B45-A6FC-48A9CAAB2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4376E-59B1-F740-9D2C-501C122BE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88AA2-398A-394C-91C0-39E7F61C5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44D37-D636-3E4D-8D05-BFACD39D4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6127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90F91-E434-ED4E-86B6-E6AC8E9FE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274135-BCD1-704B-92F7-C681C8FBB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7EA74-E6A6-314E-AC5B-0222594D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1ED42-5096-8440-B4DC-59EEFFDC1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9802A-A626-9542-A0C0-0BBC52A14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0634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CD496D-E0BD-0643-A2EA-B4FE52406D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0AC79B-F54B-E94B-9188-B5CCBFCE0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B2EDB-6F2F-E94D-86A1-313B71591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89C6-EDB6-E64A-86C5-02FFC90B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CF5B4-3C43-2F48-86F4-B8EA198F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465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3773B-2C3D-BD4C-AF80-81CB7A3F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12FAB-0D67-1E4E-8F69-5E5134976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0B5DF-C182-4843-9C8B-19036443A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0887B-9D3E-3C41-A0FF-7CB4366BA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FDF2B-C4D1-AA4C-AC62-A53BF7B2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8024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4F798-E54D-B94B-BFB5-87D9D3180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08979-8A6D-FC42-9DBF-9A19691C4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EDB83-7C02-D443-B81D-A38136825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31B62-094A-694A-BA21-3F26C774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3AB74-BEDD-2740-BC4E-F80720E80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46985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C148-1171-6043-9F78-3B0B12201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2D240-7EF9-6A4E-8384-F940048A0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D6D32-34E7-3B41-AD9C-DD9C7B208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F1AAC-FA4E-9047-AACB-846A1FB61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CE7D2-0796-2340-94CC-9025A2A38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C2F92-5546-3447-BF57-EAB1FE06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25410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3EDD4-A652-8646-BC73-E02EE01F7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2B3C5-619F-814D-A7DC-062E5F9FD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8CDBA-EADB-4B4B-876D-081A50D31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146D65-BF41-B74F-8671-3385D9BFB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9862A4-AF4B-7A45-8B9D-54067987F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D8F221-0D60-4D49-8521-67367E514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7F20D-F8A4-7548-8509-E7744254C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D8D293-8821-7346-AE21-B220DB118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2860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650F2-998B-264D-9547-90BBDC976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BE60AB-42A6-B147-966C-51C9E80C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7C7FB-C042-EB4F-958B-FF2144A50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A8BD15-DC95-CE47-816B-722C1DF58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80340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72775A-76A8-2340-BFA9-D57C0FB3F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DA382D-0446-E844-80A1-3DDDA1DC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F97C8-0A27-AB41-BF15-63D1EA05C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6147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C203-622C-3C4B-BF78-71E5E1AD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38759-1371-7A44-9E17-E1E04E4AF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FBC75B-C97A-0D48-A4CE-9BBAF0290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44C4B-1596-0B42-9078-93DA5887B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C32F1-D8EB-D145-86A7-D4A727364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ED718-81F5-554D-80CF-58B371CD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6228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4239A-09C3-DE4A-91DA-2A6396EAA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6190B6-EB6E-454A-B6BD-A30B35C3DD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2548D0-98CE-B245-9F13-7D31530C3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FF490-AB6E-1144-93EE-F01007533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58453-EE93-DE44-9DE6-71D95944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BCEA9C-D31E-D24C-B1EA-F2BFC070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588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CA5A5B-7647-7943-AC66-480B74C16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3EECA-6FC2-A541-B496-F6069D875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165BB-C0BB-B24A-8E99-4961DBC26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1329A-8653-2148-9479-4DBAD223B6D1}" type="datetimeFigureOut">
              <a:rPr lang="en-NL" smtClean="0"/>
              <a:t>16/12/2020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9C2B6-D082-EC47-A210-53AFF578C4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6D9EC-30E7-B045-A308-5ABF2EBC4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97EE7-B792-624D-A975-EB9FA4359C85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8082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1C4A02B-6862-DD4C-8615-ADBED96B0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1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Vermeulen</dc:creator>
  <cp:lastModifiedBy>Erik Vermeulen</cp:lastModifiedBy>
  <cp:revision>1</cp:revision>
  <dcterms:created xsi:type="dcterms:W3CDTF">2020-12-16T13:12:25Z</dcterms:created>
  <dcterms:modified xsi:type="dcterms:W3CDTF">2020-12-16T13:12:51Z</dcterms:modified>
</cp:coreProperties>
</file>